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169195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35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3" d="100"/>
          <a:sy n="43" d="100"/>
        </p:scale>
        <p:origin x="2988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769015"/>
            <a:ext cx="11658600" cy="5890519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8886695"/>
            <a:ext cx="10287000" cy="4084979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495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093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900811"/>
            <a:ext cx="2957513" cy="1433855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900811"/>
            <a:ext cx="8701088" cy="1433855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075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338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4218149"/>
            <a:ext cx="11830050" cy="7038072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1322804"/>
            <a:ext cx="11830050" cy="3701156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82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82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582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4504053"/>
            <a:ext cx="5829300" cy="107353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4504053"/>
            <a:ext cx="5829300" cy="107353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411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00814"/>
            <a:ext cx="11830050" cy="32703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4147647"/>
            <a:ext cx="5802510" cy="203269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6180345"/>
            <a:ext cx="5802510" cy="90903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4147647"/>
            <a:ext cx="5831087" cy="203269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6180345"/>
            <a:ext cx="5831087" cy="90903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289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842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2512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27972"/>
            <a:ext cx="4423767" cy="394790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2436109"/>
            <a:ext cx="6943725" cy="12023865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075872"/>
            <a:ext cx="4423767" cy="94036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35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127972"/>
            <a:ext cx="4423767" cy="394790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2436109"/>
            <a:ext cx="6943725" cy="12023865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5075872"/>
            <a:ext cx="4423767" cy="94036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922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900814"/>
            <a:ext cx="11830050" cy="3270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4504053"/>
            <a:ext cx="11830050" cy="1073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681943"/>
            <a:ext cx="3086100" cy="900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04CD432-DA90-470C-A4D4-EECA45EDEABB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681943"/>
            <a:ext cx="4629150" cy="900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681943"/>
            <a:ext cx="3086100" cy="900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3341D81-B189-45F2-B9C6-C753EADE94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844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of a tree with yellow flowers&#10;&#10;AI-generated content may be incorrect.">
            <a:extLst>
              <a:ext uri="{FF2B5EF4-FFF2-40B4-BE49-F238E27FC236}">
                <a16:creationId xmlns:a16="http://schemas.microsoft.com/office/drawing/2014/main" id="{6A21566C-8F7B-D054-2980-DBF1D86545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17145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7EC5868-0634-39EE-EB80-42DF7A80C449}"/>
              </a:ext>
            </a:extLst>
          </p:cNvPr>
          <p:cNvSpPr txBox="1"/>
          <p:nvPr/>
        </p:nvSpPr>
        <p:spPr>
          <a:xfrm>
            <a:off x="1416205" y="13328434"/>
            <a:ext cx="108835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0"/>
            <a:r>
              <a:rPr lang="en-GB" sz="7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Take as many pictures as you want of your favourite plants …</a:t>
            </a:r>
          </a:p>
        </p:txBody>
      </p:sp>
    </p:spTree>
    <p:extLst>
      <p:ext uri="{BB962C8B-B14F-4D97-AF65-F5344CB8AC3E}">
        <p14:creationId xmlns:p14="http://schemas.microsoft.com/office/powerpoint/2010/main" val="2318123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2B55782-6E9E-4915-B1A4-D14372047444}"/>
</file>

<file path=customXml/itemProps2.xml><?xml version="1.0" encoding="utf-8"?>
<ds:datastoreItem xmlns:ds="http://schemas.openxmlformats.org/officeDocument/2006/customXml" ds:itemID="{1A9752D9-6FFE-4964-9710-D09A2F591F7A}"/>
</file>

<file path=customXml/itemProps3.xml><?xml version="1.0" encoding="utf-8"?>
<ds:datastoreItem xmlns:ds="http://schemas.openxmlformats.org/officeDocument/2006/customXml" ds:itemID="{290EFCDD-D84C-4817-8798-D162A11F53D2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Roboto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Garcia, Javier</dc:creator>
  <cp:lastModifiedBy>Garcia, Javier</cp:lastModifiedBy>
  <cp:revision>5</cp:revision>
  <dcterms:created xsi:type="dcterms:W3CDTF">2025-04-24T08:29:27Z</dcterms:created>
  <dcterms:modified xsi:type="dcterms:W3CDTF">2025-04-24T14:34:00Z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